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297F82-48FC-49A1-9F8E-5FCE76F78543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9FFF21-E555-4634-A1D5-909D5D8E89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830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C0DB19-5DC2-43F9-85D5-3570D8716F02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08ECA7D-C68C-48E8-BCDE-463AB5810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66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84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16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38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17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14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0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08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31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1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03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17F19-F458-4724-A3A4-537891D14E1D}" type="datetimeFigureOut">
              <a:rPr lang="fr-FR" smtClean="0"/>
              <a:t>10/04/2013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7EDCE-4E5C-4E3F-BF40-AF140D244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63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4300"/>
            <a:ext cx="76200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aéroport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8524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384300"/>
            <a:ext cx="70897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126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billet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497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384300"/>
            <a:ext cx="67532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229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passeport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53748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384300"/>
            <a:ext cx="74580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331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</a:t>
            </a:r>
            <a:r>
              <a:rPr lang="fr-FR" sz="6000" b="1" smtClean="0"/>
              <a:t>numéro</a:t>
            </a:r>
            <a:r>
              <a:rPr lang="en-US" sz="6000" b="1" smtClean="0"/>
              <a:t> du vol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112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73263"/>
            <a:ext cx="762000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4340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smtClean="0"/>
              <a:t>une carte d’embarquement</a:t>
            </a: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0408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384300"/>
            <a:ext cx="75977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536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5400" b="1" smtClean="0"/>
              <a:t>Une porte d’embarquement</a:t>
            </a:r>
            <a:r>
              <a:rPr lang="fr-FR" sz="5400" b="1" smtClean="0"/>
              <a:t> </a:t>
            </a:r>
            <a:endParaRPr lang="fr-FR" sz="4000" smtClean="0"/>
          </a:p>
        </p:txBody>
      </p:sp>
    </p:spTree>
    <p:extLst>
      <p:ext uri="{BB962C8B-B14F-4D97-AF65-F5344CB8AC3E}">
        <p14:creationId xmlns:p14="http://schemas.microsoft.com/office/powerpoint/2010/main" val="25931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384300"/>
            <a:ext cx="74104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638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dirty="0" smtClean="0"/>
              <a:t>une place c</a:t>
            </a:r>
            <a:r>
              <a:rPr lang="fr-FR" sz="6000" b="1" dirty="0" smtClean="0">
                <a:cs typeface="Arial"/>
              </a:rPr>
              <a:t>ô</a:t>
            </a:r>
            <a:r>
              <a:rPr lang="fr-FR" sz="6000" b="1" dirty="0" smtClean="0"/>
              <a:t>té fenêtre</a:t>
            </a:r>
            <a:endParaRPr lang="fr-FR" sz="6000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648200" y="1524000"/>
            <a:ext cx="685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71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9075"/>
            <a:ext cx="76200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74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une place côté couloir</a:t>
            </a:r>
            <a:endParaRPr lang="fr-FR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76600" y="3457575"/>
            <a:ext cx="685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7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62000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8436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2698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le </a:t>
            </a:r>
            <a:r>
              <a:rPr lang="fr-FR" sz="6000" b="1" smtClean="0"/>
              <a:t>départ </a:t>
            </a:r>
            <a:r>
              <a:rPr lang="en-US" sz="6000" b="1" smtClean="0"/>
              <a:t> </a:t>
            </a:r>
            <a:endParaRPr lang="fr-FR" smtClean="0"/>
          </a:p>
        </p:txBody>
      </p:sp>
      <p:sp>
        <p:nvSpPr>
          <p:cNvPr id="18437" name="TextBox 1"/>
          <p:cNvSpPr txBox="1">
            <a:spLocks noChangeArrowheads="1"/>
          </p:cNvSpPr>
          <p:nvPr/>
        </p:nvSpPr>
        <p:spPr bwMode="auto">
          <a:xfrm>
            <a:off x="838200" y="6019800"/>
            <a:ext cx="762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4000" b="1"/>
              <a:t>L’avion décolle</a:t>
            </a:r>
          </a:p>
        </p:txBody>
      </p:sp>
    </p:spTree>
    <p:extLst>
      <p:ext uri="{BB962C8B-B14F-4D97-AF65-F5344CB8AC3E}">
        <p14:creationId xmlns:p14="http://schemas.microsoft.com/office/powerpoint/2010/main" val="16407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5088"/>
            <a:ext cx="7620000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9460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36513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l’</a:t>
            </a:r>
            <a:r>
              <a:rPr lang="fr-FR" sz="6000" b="1" smtClean="0"/>
              <a:t>arrivée </a:t>
            </a:r>
            <a:r>
              <a:rPr lang="en-US" sz="6000" b="1" smtClean="0"/>
              <a:t> (f)</a:t>
            </a:r>
            <a:endParaRPr lang="fr-FR" smtClean="0"/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838200" y="6022975"/>
            <a:ext cx="762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4000" b="1"/>
              <a:t>L’avion atterrit</a:t>
            </a:r>
          </a:p>
        </p:txBody>
      </p:sp>
    </p:spTree>
    <p:extLst>
      <p:ext uri="{BB962C8B-B14F-4D97-AF65-F5344CB8AC3E}">
        <p14:creationId xmlns:p14="http://schemas.microsoft.com/office/powerpoint/2010/main" val="355980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93825"/>
            <a:ext cx="762000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48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piste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4551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1384300"/>
            <a:ext cx="38131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07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</a:t>
            </a:r>
            <a:r>
              <a:rPr lang="fr-FR" sz="6000" b="1" smtClean="0"/>
              <a:t>aérogare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44302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384300"/>
            <a:ext cx="76073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150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le contrôle de sécurité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3379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384300"/>
            <a:ext cx="50546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253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intérieur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8541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384300"/>
            <a:ext cx="64262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355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international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203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072063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458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 vol non-fumeurs</a:t>
            </a:r>
            <a:endParaRPr lang="fr-FR" smtClean="0"/>
          </a:p>
        </p:txBody>
      </p:sp>
      <p:pic>
        <p:nvPicPr>
          <p:cNvPr id="24581" name="Picture 2" descr="C:\Documents and Settings\Andy\Local Settings\Temporary Internet Files\Content.IE5\17JVK7O3\MC900440389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685800"/>
            <a:ext cx="4735513" cy="4735513"/>
          </a:xfrm>
        </p:spPr>
      </p:pic>
    </p:spTree>
    <p:extLst>
      <p:ext uri="{BB962C8B-B14F-4D97-AF65-F5344CB8AC3E}">
        <p14:creationId xmlns:p14="http://schemas.microsoft.com/office/powerpoint/2010/main" val="21271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44663"/>
            <a:ext cx="7620000" cy="478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1682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5200" b="1" dirty="0" smtClean="0">
                <a:latin typeface="+mn-lt"/>
              </a:rPr>
              <a:t>un vol à destination des États-Unis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895600" y="3352800"/>
            <a:ext cx="2133600" cy="10668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3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38313"/>
            <a:ext cx="76200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5200" b="1" dirty="0" smtClean="0">
                <a:latin typeface="+mn-lt"/>
              </a:rPr>
              <a:t>un vol en provenance des États-Unis</a:t>
            </a:r>
            <a:endParaRPr lang="fr-FR" sz="5200" dirty="0" smtClean="0">
              <a:latin typeface="+mn-lt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922588" y="3124200"/>
            <a:ext cx="1573212" cy="1524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80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1384300"/>
            <a:ext cx="45434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765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des pays (m)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141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384300"/>
            <a:ext cx="67246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867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des </a:t>
            </a:r>
            <a:r>
              <a:rPr lang="fr-FR" sz="6000" b="1" smtClean="0"/>
              <a:t>villes (f)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4542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1384300"/>
            <a:ext cx="44100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2970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annonce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53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1384300"/>
            <a:ext cx="70453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072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la cabine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5388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384300"/>
            <a:ext cx="76073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10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avion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780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384300"/>
            <a:ext cx="67564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174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600" b="1" smtClean="0"/>
              <a:t>des sièges (m)</a:t>
            </a:r>
            <a:endParaRPr lang="fr-FR" sz="6600" smtClean="0"/>
          </a:p>
        </p:txBody>
      </p:sp>
    </p:spTree>
    <p:extLst>
      <p:ext uri="{BB962C8B-B14F-4D97-AF65-F5344CB8AC3E}">
        <p14:creationId xmlns:p14="http://schemas.microsoft.com/office/powerpoint/2010/main" val="29265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1676400"/>
            <a:ext cx="6759575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2772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5200" b="1" smtClean="0">
                <a:cs typeface="Arial" charset="0"/>
              </a:rPr>
              <a:t>à</a:t>
            </a:r>
            <a:r>
              <a:rPr lang="fr-FR" sz="5200" b="1" smtClean="0"/>
              <a:t>  bord</a:t>
            </a:r>
            <a:br>
              <a:rPr lang="fr-FR" sz="5200" b="1" smtClean="0"/>
            </a:br>
            <a:r>
              <a:rPr lang="fr-FR" sz="5200" b="1" smtClean="0"/>
              <a:t>Paris est </a:t>
            </a:r>
            <a:r>
              <a:rPr lang="fr-FR" sz="5200" b="1" smtClean="0">
                <a:cs typeface="Arial" charset="0"/>
              </a:rPr>
              <a:t>à</a:t>
            </a:r>
            <a:r>
              <a:rPr lang="fr-FR" sz="5200" b="1" smtClean="0"/>
              <a:t>  bord de l’avion</a:t>
            </a:r>
            <a:endParaRPr lang="fr-FR" sz="5200" smtClean="0"/>
          </a:p>
        </p:txBody>
      </p:sp>
    </p:spTree>
    <p:extLst>
      <p:ext uri="{BB962C8B-B14F-4D97-AF65-F5344CB8AC3E}">
        <p14:creationId xmlns:p14="http://schemas.microsoft.com/office/powerpoint/2010/main" val="14041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384300"/>
            <a:ext cx="67691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379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couloir</a:t>
            </a:r>
            <a:endParaRPr lang="fr-FR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800600" y="2667000"/>
            <a:ext cx="0" cy="914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2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311275"/>
            <a:ext cx="761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482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 </a:t>
            </a:r>
            <a:r>
              <a:rPr lang="fr-FR" sz="6000" b="1" smtClean="0"/>
              <a:t>ceinture de sécurité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62312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4825"/>
            <a:ext cx="76200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584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coffre </a:t>
            </a:r>
            <a:r>
              <a:rPr lang="fr-FR" sz="6000" b="1" smtClean="0">
                <a:cs typeface="Arial" charset="0"/>
              </a:rPr>
              <a:t>à bagages</a:t>
            </a: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557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066800"/>
            <a:ext cx="761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6868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2698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plateau </a:t>
            </a:r>
            <a:r>
              <a:rPr lang="en-US" sz="6000" b="1" smtClean="0"/>
              <a:t> </a:t>
            </a:r>
            <a:endParaRPr lang="fr-FR" smtClean="0"/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1646238" y="6138863"/>
            <a:ext cx="5318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4000"/>
              <a:t>L’h</a:t>
            </a:r>
            <a:r>
              <a:rPr lang="fr-FR" sz="4000">
                <a:cs typeface="Arial" charset="0"/>
              </a:rPr>
              <a:t>ô</a:t>
            </a:r>
            <a:r>
              <a:rPr lang="fr-FR" sz="4000"/>
              <a:t>tesse sert le repas</a:t>
            </a:r>
          </a:p>
        </p:txBody>
      </p:sp>
    </p:spTree>
    <p:extLst>
      <p:ext uri="{BB962C8B-B14F-4D97-AF65-F5344CB8AC3E}">
        <p14:creationId xmlns:p14="http://schemas.microsoft.com/office/powerpoint/2010/main" val="10395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1333500"/>
            <a:ext cx="50736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789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5400" b="1" smtClean="0"/>
              <a:t>une carte de débarquement</a:t>
            </a:r>
            <a:endParaRPr lang="fr-FR" sz="4000" smtClean="0"/>
          </a:p>
        </p:txBody>
      </p:sp>
    </p:spTree>
    <p:extLst>
      <p:ext uri="{BB962C8B-B14F-4D97-AF65-F5344CB8AC3E}">
        <p14:creationId xmlns:p14="http://schemas.microsoft.com/office/powerpoint/2010/main" val="318262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06575"/>
            <a:ext cx="76200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891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agent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7975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1384300"/>
            <a:ext cx="38131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3994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Le personnel de bord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6592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384300"/>
            <a:ext cx="62579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096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steward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323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3238"/>
            <a:ext cx="762000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512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hall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93009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90650"/>
            <a:ext cx="76200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198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pilote, une pilote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3979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82763"/>
            <a:ext cx="76200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430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6000" b="1" smtClean="0"/>
              <a:t>une h</a:t>
            </a:r>
            <a:r>
              <a:rPr lang="fr-FR" sz="6000" b="1" smtClean="0">
                <a:cs typeface="Arial" charset="0"/>
              </a:rPr>
              <a:t>ô</a:t>
            </a:r>
            <a:r>
              <a:rPr lang="fr-FR" sz="6000" b="1" smtClean="0"/>
              <a:t>tesse de l’air 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7232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1450"/>
            <a:ext cx="76200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6148" name="Rectangle 5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smtClean="0"/>
              <a:t/>
            </a:r>
            <a:br>
              <a:rPr lang="en-US" sz="6000" b="1" smtClean="0"/>
            </a:br>
            <a:r>
              <a:rPr lang="en-US" sz="6000" b="1" smtClean="0"/>
              <a:t>un </a:t>
            </a:r>
            <a:r>
              <a:rPr lang="fr-FR" sz="6000" b="1" smtClean="0"/>
              <a:t>comptoir</a:t>
            </a:r>
            <a:br>
              <a:rPr lang="fr-FR" sz="6000" b="1" smtClean="0"/>
            </a:br>
            <a:r>
              <a:rPr lang="fr-FR" sz="6000" b="1" smtClean="0"/>
              <a:t>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8498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1384300"/>
            <a:ext cx="73501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717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compagnie </a:t>
            </a:r>
            <a:r>
              <a:rPr lang="fr-FR" sz="6000" b="1" smtClean="0"/>
              <a:t>aérienne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51871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1384300"/>
            <a:ext cx="68738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8196" name="Rectangle 5"/>
          <p:cNvSpPr>
            <a:spLocks noGrp="1"/>
          </p:cNvSpPr>
          <p:nvPr>
            <p:ph type="title" idx="4294967295"/>
          </p:nvPr>
        </p:nvSpPr>
        <p:spPr>
          <a:xfrm>
            <a:off x="762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5400" b="1" smtClean="0"/>
              <a:t>Un </a:t>
            </a:r>
            <a:r>
              <a:rPr lang="fr-FR" sz="5400" b="1" smtClean="0"/>
              <a:t>passager, une passagère  </a:t>
            </a:r>
            <a:r>
              <a:rPr lang="en-US" sz="5400" b="1" smtClean="0"/>
              <a:t> </a:t>
            </a:r>
            <a:endParaRPr lang="fr-FR" sz="4000" smtClean="0"/>
          </a:p>
        </p:txBody>
      </p:sp>
      <p:sp>
        <p:nvSpPr>
          <p:cNvPr id="2" name="Rectangle 1"/>
          <p:cNvSpPr/>
          <p:nvPr/>
        </p:nvSpPr>
        <p:spPr>
          <a:xfrm>
            <a:off x="1211263" y="6248400"/>
            <a:ext cx="6873875" cy="20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Oval 2"/>
          <p:cNvSpPr/>
          <p:nvPr/>
        </p:nvSpPr>
        <p:spPr>
          <a:xfrm>
            <a:off x="1295400" y="1492250"/>
            <a:ext cx="609600" cy="565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4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70125"/>
            <a:ext cx="7620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9220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 </a:t>
            </a:r>
            <a:r>
              <a:rPr lang="fr-FR" sz="6000" b="1" smtClean="0"/>
              <a:t>bagage à main </a:t>
            </a:r>
            <a:r>
              <a:rPr lang="en-US" sz="6000" b="1" smtClean="0"/>
              <a:t> 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1265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1384300"/>
            <a:ext cx="300672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1295400" y="304800"/>
            <a:ext cx="6019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6000" b="1" u="sng">
              <a:latin typeface="Calibri" pitchFamily="34" charset="0"/>
            </a:endParaRPr>
          </a:p>
        </p:txBody>
      </p:sp>
      <p:sp>
        <p:nvSpPr>
          <p:cNvPr id="1024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une valise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3281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140</Words>
  <Application>Microsoft Office PowerPoint</Application>
  <PresentationFormat>On-screen Show (4:3)</PresentationFormat>
  <Paragraphs>44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un aéroport  </vt:lpstr>
      <vt:lpstr>une aérogare  </vt:lpstr>
      <vt:lpstr>un avion  </vt:lpstr>
      <vt:lpstr>Un hall  </vt:lpstr>
      <vt:lpstr> un comptoir   </vt:lpstr>
      <vt:lpstr>une compagnie aérienne</vt:lpstr>
      <vt:lpstr>Un passager, une passagère   </vt:lpstr>
      <vt:lpstr>un bagage à main  </vt:lpstr>
      <vt:lpstr>une valise</vt:lpstr>
      <vt:lpstr>un billet  </vt:lpstr>
      <vt:lpstr>un passeport  </vt:lpstr>
      <vt:lpstr>le numéro du vol</vt:lpstr>
      <vt:lpstr>une carte d’embarquement  </vt:lpstr>
      <vt:lpstr>Une porte d’embarquement </vt:lpstr>
      <vt:lpstr>une place côté fenêtre</vt:lpstr>
      <vt:lpstr>une place côté couloir</vt:lpstr>
      <vt:lpstr>le départ  </vt:lpstr>
      <vt:lpstr>l’arrivée  (f)</vt:lpstr>
      <vt:lpstr>une piste</vt:lpstr>
      <vt:lpstr>le contrôle de sécurité</vt:lpstr>
      <vt:lpstr>un vol intérieur</vt:lpstr>
      <vt:lpstr>un vol international</vt:lpstr>
      <vt:lpstr>un vol non-fumeurs</vt:lpstr>
      <vt:lpstr>un vol à destination des États-Unis</vt:lpstr>
      <vt:lpstr>un vol en provenance des États-Unis</vt:lpstr>
      <vt:lpstr>des pays (m)</vt:lpstr>
      <vt:lpstr>des villes (f)  </vt:lpstr>
      <vt:lpstr>Une annonce</vt:lpstr>
      <vt:lpstr>la cabine  </vt:lpstr>
      <vt:lpstr>des sièges (m)</vt:lpstr>
      <vt:lpstr>à  bord Paris est à  bord de l’avion</vt:lpstr>
      <vt:lpstr>le couloir</vt:lpstr>
      <vt:lpstr>une  ceinture de sécurité  </vt:lpstr>
      <vt:lpstr>un coffre à bagages  </vt:lpstr>
      <vt:lpstr>un plateau  </vt:lpstr>
      <vt:lpstr>une carte de débarquement</vt:lpstr>
      <vt:lpstr>un agent  </vt:lpstr>
      <vt:lpstr>Le personnel de bord</vt:lpstr>
      <vt:lpstr>un steward  </vt:lpstr>
      <vt:lpstr>un pilote, une pilote  </vt:lpstr>
      <vt:lpstr>une hôtesse de l’air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aéroport</dc:title>
  <dc:creator>Nathalie Lecesne-Zoukhri</dc:creator>
  <cp:lastModifiedBy>Nathalie Lecesne-Zoukhri</cp:lastModifiedBy>
  <cp:revision>5</cp:revision>
  <cp:lastPrinted>2013-04-03T12:50:40Z</cp:lastPrinted>
  <dcterms:created xsi:type="dcterms:W3CDTF">2013-04-03T12:42:32Z</dcterms:created>
  <dcterms:modified xsi:type="dcterms:W3CDTF">2013-04-10T11:35:21Z</dcterms:modified>
</cp:coreProperties>
</file>